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D02E0E-58CB-48A9-8090-8E4878055CCE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5A6C27C-3EAB-4AEA-8EF8-E68D22BACE3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98834" y="5971156"/>
            <a:ext cx="5545166" cy="886844"/>
          </a:xfrm>
        </p:spPr>
        <p:txBody>
          <a:bodyPr>
            <a:normAutofit/>
          </a:bodyPr>
          <a:lstStyle/>
          <a:p>
            <a:r>
              <a:rPr lang="cs-CZ" sz="5400" dirty="0" err="1" smtClean="0"/>
              <a:t>Loucký</a:t>
            </a:r>
            <a:r>
              <a:rPr lang="cs-CZ" sz="5400" dirty="0" smtClean="0"/>
              <a:t> klášter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3160440" cy="17526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Ludvíková</a:t>
            </a:r>
          </a:p>
          <a:p>
            <a:r>
              <a:rPr lang="cs-CZ" sz="2000" dirty="0" smtClean="0"/>
              <a:t>Honová</a:t>
            </a:r>
          </a:p>
          <a:p>
            <a:r>
              <a:rPr lang="cs-CZ" sz="2000" dirty="0" smtClean="0"/>
              <a:t>9.A</a:t>
            </a:r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067944" y="4324494"/>
            <a:ext cx="4177237" cy="2539923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30" y="-13979"/>
            <a:ext cx="5400600" cy="533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PETRA\p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79945"/>
            <a:ext cx="3852130" cy="28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737" y="260648"/>
            <a:ext cx="7520940" cy="548640"/>
          </a:xfrm>
        </p:spPr>
        <p:txBody>
          <a:bodyPr/>
          <a:lstStyle/>
          <a:p>
            <a:r>
              <a:rPr lang="cs-CZ" dirty="0" err="1" smtClean="0"/>
              <a:t>Loucký</a:t>
            </a:r>
            <a:r>
              <a:rPr lang="cs-CZ" dirty="0" smtClean="0"/>
              <a:t> klášter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just"/>
            <a:r>
              <a:rPr lang="cs-CZ" sz="1800" dirty="0" err="1" smtClean="0"/>
              <a:t>Loucký</a:t>
            </a:r>
            <a:r>
              <a:rPr lang="cs-CZ" sz="1800" dirty="0" smtClean="0"/>
              <a:t>  klášter má rozlohu 60 </a:t>
            </a:r>
            <a:r>
              <a:rPr lang="cs-CZ" sz="1800" dirty="0"/>
              <a:t>731 </a:t>
            </a:r>
            <a:r>
              <a:rPr lang="cs-CZ" sz="1800" dirty="0" smtClean="0"/>
              <a:t>m2. V </a:t>
            </a:r>
            <a:r>
              <a:rPr lang="cs-CZ" sz="1800" dirty="0"/>
              <a:t>současné době je klášter </a:t>
            </a:r>
            <a:r>
              <a:rPr lang="cs-CZ" sz="1800" dirty="0" smtClean="0"/>
              <a:t>využíván velice málo.   Přístup do kláštera je částečně umožněn vstupem do sídla Znovínu Znojmo, který se nachází v areálu. Využíván je převážně zrekonstruovaný Štukový sál. Další </a:t>
            </a:r>
            <a:r>
              <a:rPr lang="cs-CZ" sz="1800" dirty="0"/>
              <a:t>využití kláštera je pro vysoké náklady na rekonstrukci a požadavky na ochranu kulturního dědictví značně </a:t>
            </a:r>
            <a:r>
              <a:rPr lang="cs-CZ" sz="1800" dirty="0" smtClean="0"/>
              <a:t>limitováno.</a:t>
            </a:r>
          </a:p>
          <a:p>
            <a:pPr marL="0" indent="0" algn="just"/>
            <a:endParaRPr lang="cs-CZ" sz="1800" dirty="0"/>
          </a:p>
          <a:p>
            <a:pPr marL="0" indent="0" algn="just"/>
            <a:endParaRPr lang="cs-CZ" sz="1800" dirty="0" smtClean="0"/>
          </a:p>
          <a:p>
            <a:pPr marL="0" indent="0" algn="just"/>
            <a:endParaRPr lang="cs-CZ" sz="1800" dirty="0"/>
          </a:p>
          <a:p>
            <a:pPr marL="0" indent="0" algn="just"/>
            <a:endParaRPr lang="cs-CZ" sz="1800" dirty="0" smtClean="0"/>
          </a:p>
          <a:p>
            <a:pPr marL="0" indent="0" algn="just"/>
            <a:endParaRPr lang="cs-CZ" sz="1800" dirty="0"/>
          </a:p>
          <a:p>
            <a:pPr marL="0" indent="0" algn="just"/>
            <a:endParaRPr lang="cs-CZ" sz="1800" dirty="0" smtClean="0"/>
          </a:p>
          <a:p>
            <a:pPr marL="0" indent="0" algn="just"/>
            <a:endParaRPr lang="cs-CZ" sz="1800" dirty="0"/>
          </a:p>
          <a:p>
            <a:pPr marL="0" indent="0" algn="just"/>
            <a:endParaRPr lang="cs-CZ" sz="1800" dirty="0" smtClean="0"/>
          </a:p>
          <a:p>
            <a:pPr marL="0" indent="0" algn="just"/>
            <a:r>
              <a:rPr lang="cs-CZ" sz="1800" dirty="0"/>
              <a:t>	</a:t>
            </a:r>
            <a:r>
              <a:rPr lang="cs-CZ" sz="1800" dirty="0" smtClean="0"/>
              <a:t>			vlastnictví: město Znojmo 98%, církev 2%</a:t>
            </a:r>
          </a:p>
          <a:p>
            <a:pPr marL="0" indent="0" algn="just"/>
            <a:r>
              <a:rPr lang="cs-CZ" sz="1800" dirty="0"/>
              <a:t>	</a:t>
            </a:r>
            <a:r>
              <a:rPr lang="cs-CZ" sz="1800" dirty="0" smtClean="0"/>
              <a:t>			zastavěnost: 14%</a:t>
            </a:r>
          </a:p>
          <a:p>
            <a:pPr marL="0" indent="0" algn="just"/>
            <a:r>
              <a:rPr lang="cs-CZ" sz="1800" dirty="0"/>
              <a:t>	</a:t>
            </a:r>
            <a:r>
              <a:rPr lang="cs-CZ" sz="1800" dirty="0" smtClean="0"/>
              <a:t>			stávající využití: 20%</a:t>
            </a:r>
            <a:endParaRPr lang="cs-CZ" sz="1800" dirty="0"/>
          </a:p>
          <a:p>
            <a:pPr marL="0" indent="0"/>
            <a:endParaRPr lang="cs-CZ" dirty="0"/>
          </a:p>
          <a:p>
            <a:pPr marL="0" indent="0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D:\PETRA\kgkuzg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09910"/>
            <a:ext cx="3615848" cy="27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ETRA\khgfj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09910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530" y="404664"/>
            <a:ext cx="7520940" cy="548640"/>
          </a:xfrm>
        </p:spPr>
        <p:txBody>
          <a:bodyPr/>
          <a:lstStyle/>
          <a:p>
            <a:r>
              <a:rPr lang="cs-CZ" dirty="0" smtClean="0"/>
              <a:t>poloha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0" indent="0" algn="just"/>
            <a:r>
              <a:rPr lang="cs-CZ" sz="1900" dirty="0" smtClean="0"/>
              <a:t>Klášter se nachází v jižní části města na mírné vyvýšenině na levém břehu řeky Dyje, která tvoří přirozenou západní hranici areálu (spolu s ulicí Louckou). Z jihu sousedí klášter s plovárnou Louka, na východě jeho pozemky zasahují téměř k ulici Dukelské (silnice I/38), na severu tvoří hranici přístupová komunikace a veřejná zeleň.</a:t>
            </a:r>
          </a:p>
          <a:p>
            <a:pPr marL="0" indent="0"/>
            <a:r>
              <a:rPr lang="cs-CZ" sz="1800" dirty="0" smtClean="0"/>
              <a:t> </a:t>
            </a:r>
          </a:p>
          <a:p>
            <a:pPr marL="0" indent="0"/>
            <a:endParaRPr lang="cs-CZ" sz="1800" dirty="0"/>
          </a:p>
          <a:p>
            <a:pPr marL="0" indent="0"/>
            <a:endParaRPr lang="cs-CZ" sz="1800" dirty="0" smtClean="0"/>
          </a:p>
          <a:p>
            <a:pPr marL="0" indent="0"/>
            <a:endParaRPr lang="cs-CZ" sz="1800" dirty="0"/>
          </a:p>
          <a:p>
            <a:pPr marL="0" indent="0"/>
            <a:endParaRPr lang="cs-CZ" sz="1800" dirty="0" smtClean="0"/>
          </a:p>
          <a:p>
            <a:pPr marL="0" indent="0"/>
            <a:endParaRPr lang="cs-CZ" sz="1800" dirty="0"/>
          </a:p>
          <a:p>
            <a:pPr marL="0" indent="0"/>
            <a:endParaRPr lang="cs-CZ" sz="1800" dirty="0" smtClean="0"/>
          </a:p>
          <a:p>
            <a:pPr marL="0" indent="0"/>
            <a:endParaRPr lang="cs-CZ" sz="1800" dirty="0"/>
          </a:p>
          <a:p>
            <a:pPr marL="0" indent="0"/>
            <a:endParaRPr lang="cs-CZ" sz="1800" dirty="0" smtClean="0"/>
          </a:p>
          <a:p>
            <a:endParaRPr lang="cs-CZ" sz="1800" dirty="0"/>
          </a:p>
        </p:txBody>
      </p:sp>
      <p:pic>
        <p:nvPicPr>
          <p:cNvPr id="3074" name="Picture 2" descr="D:\PETRA\lizgz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932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ETRA\lkjgk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76658"/>
            <a:ext cx="3168352" cy="22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ETRA\kulgku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22" y="2776658"/>
            <a:ext cx="3041524" cy="22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3915856" cy="5644088"/>
          </a:xfrm>
        </p:spPr>
        <p:txBody>
          <a:bodyPr/>
          <a:lstStyle/>
          <a:p>
            <a:pPr algn="ctr"/>
            <a:r>
              <a:rPr lang="cs-CZ" dirty="0" smtClean="0"/>
              <a:t>Znovín Znojmo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336480" cy="5644088"/>
          </a:xfrm>
        </p:spPr>
        <p:txBody>
          <a:bodyPr/>
          <a:lstStyle/>
          <a:p>
            <a:pPr algn="ctr"/>
            <a:r>
              <a:rPr lang="cs-CZ" dirty="0" smtClean="0"/>
              <a:t>Lukostřelecký klub Znojmo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05922"/>
            <a:ext cx="4276339" cy="32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s://fbcdn-sphotos-h-a.akamaihd.net/hphotos-ak-xpt1/v/t34.0-12/11208766_1087498161276878_1895229857_n.jpg?oh=38052227727f9297f8b6055835b3b62a&amp;oe=5549A928&amp;__gda__=1430954819_c858071923c7603d89f58f4124e41d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9" y="1805922"/>
            <a:ext cx="4320480" cy="32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D:\PETRA\khg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3" y="-13070"/>
            <a:ext cx="4576204" cy="343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ETRA\jg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64" y="-13071"/>
            <a:ext cx="4576204" cy="343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ETRA\mngchmg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8999"/>
            <a:ext cx="457200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PETRA\luzgku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052736"/>
            <a:ext cx="7516316" cy="3627741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foto: Honová</a:t>
            </a:r>
          </a:p>
          <a:p>
            <a:r>
              <a:rPr lang="cs-CZ" sz="2000" dirty="0" smtClean="0"/>
              <a:t>text: Honová, Ludvíková</a:t>
            </a:r>
          </a:p>
          <a:p>
            <a:endParaRPr lang="cs-CZ" sz="2000" dirty="0"/>
          </a:p>
        </p:txBody>
      </p:sp>
      <p:pic>
        <p:nvPicPr>
          <p:cNvPr id="5123" name="Picture 3" descr="D:\PETRA\afl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80" y="222314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71" y="2262879"/>
            <a:ext cx="3897378" cy="256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73</TotalTime>
  <Words>142</Words>
  <Application>Microsoft Office PowerPoint</Application>
  <PresentationFormat>Předvádění na obrazovce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Úhly</vt:lpstr>
      <vt:lpstr>Loucký klášter</vt:lpstr>
      <vt:lpstr>Loucký klášter</vt:lpstr>
      <vt:lpstr>poloha</vt:lpstr>
      <vt:lpstr>Využití</vt:lpstr>
      <vt:lpstr>Prezentace aplikace PowerPoint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Brownfields</dc:title>
  <dc:creator>Lenovo</dc:creator>
  <cp:lastModifiedBy>Lenovo</cp:lastModifiedBy>
  <cp:revision>7</cp:revision>
  <dcterms:created xsi:type="dcterms:W3CDTF">2015-05-04T15:35:59Z</dcterms:created>
  <dcterms:modified xsi:type="dcterms:W3CDTF">2015-05-04T16:49:00Z</dcterms:modified>
</cp:coreProperties>
</file>